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24.6.2022.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3BC574-9E88-466C-82D1-AE53D231F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-171400"/>
            <a:ext cx="13136782" cy="7389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D08095-9751-445C-BDDF-EFB25506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9" y="-2259632"/>
            <a:ext cx="9577064" cy="127662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Marta</cp:lastModifiedBy>
  <cp:revision>3</cp:revision>
  <dcterms:created xsi:type="dcterms:W3CDTF">2018-01-18T12:33:10Z</dcterms:created>
  <dcterms:modified xsi:type="dcterms:W3CDTF">2022-06-24T08:53:54Z</dcterms:modified>
</cp:coreProperties>
</file>